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44" autoAdjust="0"/>
    <p:restoredTop sz="94660"/>
  </p:normalViewPr>
  <p:slideViewPr>
    <p:cSldViewPr snapToGrid="0">
      <p:cViewPr varScale="1">
        <p:scale>
          <a:sx n="40" d="100"/>
          <a:sy n="40" d="100"/>
        </p:scale>
        <p:origin x="25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EF2D6-D687-427A-93A0-BF313C4646BB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DBA24-41B7-464F-893D-0F55DC0B9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467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EF2D6-D687-427A-93A0-BF313C4646BB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DBA24-41B7-464F-893D-0F55DC0B9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619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EF2D6-D687-427A-93A0-BF313C4646BB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DBA24-41B7-464F-893D-0F55DC0B9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930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EF2D6-D687-427A-93A0-BF313C4646BB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DBA24-41B7-464F-893D-0F55DC0B9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334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EF2D6-D687-427A-93A0-BF313C4646BB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DBA24-41B7-464F-893D-0F55DC0B9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956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EF2D6-D687-427A-93A0-BF313C4646BB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DBA24-41B7-464F-893D-0F55DC0B9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373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EF2D6-D687-427A-93A0-BF313C4646BB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DBA24-41B7-464F-893D-0F55DC0B9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650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EF2D6-D687-427A-93A0-BF313C4646BB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DBA24-41B7-464F-893D-0F55DC0B9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73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EF2D6-D687-427A-93A0-BF313C4646BB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DBA24-41B7-464F-893D-0F55DC0B9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01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EF2D6-D687-427A-93A0-BF313C4646BB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DBA24-41B7-464F-893D-0F55DC0B9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545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EF2D6-D687-427A-93A0-BF313C4646BB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DBA24-41B7-464F-893D-0F55DC0B9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09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EF2D6-D687-427A-93A0-BF313C4646BB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DBA24-41B7-464F-893D-0F55DC0B9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769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Discussion Questions </a:t>
            </a:r>
            <a:br>
              <a:rPr lang="en-US" dirty="0" smtClean="0"/>
            </a:br>
            <a:r>
              <a:rPr lang="en-US" dirty="0" smtClean="0"/>
              <a:t>The Devil’s Arithmetic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Chapters 6-10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290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821" y="365126"/>
            <a:ext cx="11040979" cy="862096"/>
          </a:xfrm>
        </p:spPr>
        <p:txBody>
          <a:bodyPr/>
          <a:lstStyle/>
          <a:p>
            <a:r>
              <a:rPr lang="en-US" b="1" dirty="0" smtClean="0"/>
              <a:t>Discussion Questions #2: The Devil’s Arithmetic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821" y="1227222"/>
            <a:ext cx="11550316" cy="49497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i="1" dirty="0" smtClean="0"/>
              <a:t>Answer each question below in 4-5 sentences.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How is Hannah (Chaya) changing? What is she learning about life and the role she plays in it?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What have you learned so far about the time period that Hannah (Chaya) was thrown into? Does any of this information surprise you? Why or why not?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What have you found to be the most interesting or important scene in the novel so far? Explain why.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50398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Discussion Questions  The Devil’s Arithmetic </vt:lpstr>
      <vt:lpstr>Discussion Questions #2: The Devil’s Arithmetic</vt:lpstr>
    </vt:vector>
  </TitlesOfParts>
  <Company>Chandler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Questions  The Devil’s Arithmetic </dc:title>
  <dc:creator>Stetka, Meghan</dc:creator>
  <cp:lastModifiedBy>Stetka, Meghan</cp:lastModifiedBy>
  <cp:revision>1</cp:revision>
  <dcterms:created xsi:type="dcterms:W3CDTF">2020-01-28T13:31:45Z</dcterms:created>
  <dcterms:modified xsi:type="dcterms:W3CDTF">2020-01-28T13:32:02Z</dcterms:modified>
</cp:coreProperties>
</file>